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notesMasterIdLst>
    <p:notesMasterId r:id="rId12"/>
  </p:notesMasterIdLst>
  <p:handoutMasterIdLst>
    <p:handoutMasterId r:id="rId13"/>
  </p:handoutMasterIdLst>
  <p:sldIdLst>
    <p:sldId id="660" r:id="rId2"/>
    <p:sldId id="652" r:id="rId3"/>
    <p:sldId id="653" r:id="rId4"/>
    <p:sldId id="654" r:id="rId5"/>
    <p:sldId id="655" r:id="rId6"/>
    <p:sldId id="661" r:id="rId7"/>
    <p:sldId id="662" r:id="rId8"/>
    <p:sldId id="658" r:id="rId9"/>
    <p:sldId id="663" r:id="rId10"/>
    <p:sldId id="664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DCE0FF"/>
    <a:srgbClr val="DCE1FF"/>
    <a:srgbClr val="C9CDFF"/>
    <a:srgbClr val="B9B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55" autoAdjust="0"/>
    <p:restoredTop sz="98911" autoAdjust="0"/>
  </p:normalViewPr>
  <p:slideViewPr>
    <p:cSldViewPr showGuides="1">
      <p:cViewPr>
        <p:scale>
          <a:sx n="94" d="100"/>
          <a:sy n="94" d="100"/>
        </p:scale>
        <p:origin x="-1424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28557-0836-C844-A504-0C4D79CF8BB5}" type="datetimeFigureOut">
              <a:rPr lang="en-US" smtClean="0"/>
              <a:t>3/17/17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BE61E-F445-1248-95D8-F300BFA465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31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CB65432-3276-4DCF-A1DD-BD5C11280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8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9212B3-B0C6-4191-8529-62F603BA11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072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B6C746-0F85-45A3-B2DA-94A7D86A30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0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0EF171-0269-49B2-8013-0A4ACC7CC0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0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1425E-151E-4C90-8294-3DA5AEF00D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8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101911-589A-486A-87A1-ED29817696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32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4D8E7-A8D8-4CDF-B0E9-2D32C8A3DF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4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26851-A8C6-40FE-9B93-910E3A1F70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8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70C65-F4FB-45C5-B7D6-6FC5D8FE5C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8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EE44D-113D-48C4-8944-16D5FD3E51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34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25268-1BE6-4DFF-AC4C-D7506C924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28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EF082-E907-4B06-8561-51DE1FF606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0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C121F7-3D36-4C18-8494-7620CDA805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50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1752600"/>
            <a:ext cx="8350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Students will be able to recognize polygons and identify special types of quadrilaterals.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4724400"/>
            <a:ext cx="46546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Midterms are next week!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016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6-03-11 at 8.40.0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6200"/>
            <a:ext cx="7114822" cy="2724494"/>
          </a:xfrm>
          <a:prstGeom prst="rect">
            <a:avLst/>
          </a:prstGeom>
        </p:spPr>
      </p:pic>
      <p:pic>
        <p:nvPicPr>
          <p:cNvPr id="4" name="Picture 3" descr="Screen Shot 2016-03-11 at 8.40.1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71800"/>
            <a:ext cx="7937623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755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0" y="457200"/>
            <a:ext cx="2083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P</a:t>
            </a:r>
            <a:r>
              <a:rPr lang="en-US" sz="3600" dirty="0" smtClean="0"/>
              <a:t>olygons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19200"/>
            <a:ext cx="45473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What is a polygon?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3962400"/>
            <a:ext cx="30592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Polygon or not?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5921514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no; does not intersect at endpoints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4400" y="2057400"/>
            <a:ext cx="769954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Polygons</a:t>
            </a:r>
            <a:r>
              <a:rPr lang="en-US" sz="2800" dirty="0" smtClean="0"/>
              <a:t> are closed plane figures.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Contains all segments (no curves)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Consecutive sides intersect only at endpoints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Each vertex must belong to exactly two sides</a:t>
            </a:r>
            <a:endParaRPr lang="en-US" sz="2800" dirty="0"/>
          </a:p>
        </p:txBody>
      </p:sp>
      <p:sp>
        <p:nvSpPr>
          <p:cNvPr id="16" name="Chord 15"/>
          <p:cNvSpPr/>
          <p:nvPr/>
        </p:nvSpPr>
        <p:spPr>
          <a:xfrm>
            <a:off x="914400" y="4800600"/>
            <a:ext cx="1981200" cy="1143000"/>
          </a:xfrm>
          <a:prstGeom prst="chord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5562020">
            <a:off x="6084233" y="4786995"/>
            <a:ext cx="1143000" cy="1066800"/>
          </a:xfrm>
          <a:prstGeom prst="triangle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8913676">
            <a:off x="7383450" y="4968678"/>
            <a:ext cx="1143000" cy="1066800"/>
          </a:xfrm>
          <a:prstGeom prst="triangle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3352800" y="4724400"/>
            <a:ext cx="762000" cy="12192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352800" y="5943600"/>
            <a:ext cx="1981200" cy="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48200" y="5257800"/>
            <a:ext cx="685800" cy="6858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90600" y="6019800"/>
            <a:ext cx="13822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no; curved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505200" y="6019800"/>
            <a:ext cx="17816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no; </a:t>
            </a:r>
            <a:r>
              <a:rPr lang="en-US" sz="2000" dirty="0">
                <a:solidFill>
                  <a:srgbClr val="FF0000"/>
                </a:solidFill>
              </a:rPr>
              <a:t>not closed</a:t>
            </a:r>
          </a:p>
        </p:txBody>
      </p:sp>
    </p:spTree>
    <p:extLst>
      <p:ext uri="{BB962C8B-B14F-4D97-AF65-F5344CB8AC3E}">
        <p14:creationId xmlns:p14="http://schemas.microsoft.com/office/powerpoint/2010/main" val="1089291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  <p:bldP spid="17" grpId="0" animBg="1"/>
      <p:bldP spid="18" grpId="0" animBg="1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 Polygon</a:t>
            </a:r>
            <a:endParaRPr lang="en-US" dirty="0"/>
          </a:p>
        </p:txBody>
      </p:sp>
      <p:sp>
        <p:nvSpPr>
          <p:cNvPr id="5" name="Hexagon 4"/>
          <p:cNvSpPr/>
          <p:nvPr/>
        </p:nvSpPr>
        <p:spPr>
          <a:xfrm>
            <a:off x="5715000" y="1905000"/>
            <a:ext cx="2819400" cy="2133600"/>
          </a:xfrm>
          <a:prstGeom prst="hexagon">
            <a:avLst/>
          </a:prstGeom>
          <a:noFill/>
          <a:ln w="381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91200" y="1600200"/>
            <a:ext cx="37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77200" y="1600200"/>
            <a:ext cx="38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34400" y="27432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77200" y="40386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43600" y="4038600"/>
            <a:ext cx="38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0" y="2743200"/>
            <a:ext cx="402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0" y="1923322"/>
            <a:ext cx="434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name a polygon, you start at any vertex and you either go </a:t>
            </a:r>
            <a:r>
              <a:rPr lang="en-US" sz="3200" dirty="0"/>
              <a:t>clockwise or counter-</a:t>
            </a:r>
            <a:r>
              <a:rPr lang="en-US" sz="3200" dirty="0" smtClean="0"/>
              <a:t>clockwise.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" y="4876800"/>
            <a:ext cx="7709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If we start at A, how can we name the polygon?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905000" y="5715000"/>
            <a:ext cx="1641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ABCDEF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38600" y="5715000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or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5181600" y="5715000"/>
            <a:ext cx="1641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AFEDCB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4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Diagonals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1430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</a:t>
            </a:r>
            <a:r>
              <a:rPr lang="en-US" sz="3200" u="sng" dirty="0" smtClean="0"/>
              <a:t>diagonal</a:t>
            </a:r>
            <a:r>
              <a:rPr lang="en-US" sz="3200" dirty="0" smtClean="0"/>
              <a:t> of a polygon is any segment that connects two nonconsecutive (nonadjacent) vertices of the polygon.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6482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u="sng" dirty="0" smtClean="0"/>
              <a:t>convex polygon</a:t>
            </a:r>
            <a:r>
              <a:rPr lang="en-US" dirty="0" smtClean="0"/>
              <a:t> is a polygon in which each interior angle has a measure less than 180.</a:t>
            </a:r>
            <a:endParaRPr lang="en-US" dirty="0"/>
          </a:p>
        </p:txBody>
      </p:sp>
      <p:sp>
        <p:nvSpPr>
          <p:cNvPr id="6" name="Regular Pentagon 5"/>
          <p:cNvSpPr/>
          <p:nvPr/>
        </p:nvSpPr>
        <p:spPr>
          <a:xfrm>
            <a:off x="4800600" y="2743200"/>
            <a:ext cx="1828800" cy="1752600"/>
          </a:xfrm>
          <a:prstGeom prst="pentagon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2971800"/>
            <a:ext cx="2743200" cy="1295400"/>
          </a:xfrm>
          <a:prstGeom prst="rect">
            <a:avLst/>
          </a:prstGeom>
          <a:noFill/>
          <a:ln w="381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219200" y="2971800"/>
            <a:ext cx="2743200" cy="1295400"/>
          </a:xfrm>
          <a:prstGeom prst="line">
            <a:avLst/>
          </a:prstGeom>
          <a:ln w="381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1219200" y="2971800"/>
            <a:ext cx="2743200" cy="1295400"/>
          </a:xfrm>
          <a:prstGeom prst="line">
            <a:avLst/>
          </a:prstGeom>
          <a:ln w="381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6" idx="2"/>
          </p:cNvCxnSpPr>
          <p:nvPr/>
        </p:nvCxnSpPr>
        <p:spPr>
          <a:xfrm flipH="1">
            <a:off x="5149871" y="2743200"/>
            <a:ext cx="565129" cy="1752596"/>
          </a:xfrm>
          <a:prstGeom prst="line">
            <a:avLst/>
          </a:prstGeom>
          <a:ln w="381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6" idx="4"/>
          </p:cNvCxnSpPr>
          <p:nvPr/>
        </p:nvCxnSpPr>
        <p:spPr>
          <a:xfrm flipH="1" flipV="1">
            <a:off x="5715000" y="2743200"/>
            <a:ext cx="565129" cy="1752596"/>
          </a:xfrm>
          <a:prstGeom prst="line">
            <a:avLst/>
          </a:prstGeom>
          <a:ln w="381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6" idx="4"/>
            <a:endCxn id="6" idx="1"/>
          </p:cNvCxnSpPr>
          <p:nvPr/>
        </p:nvCxnSpPr>
        <p:spPr>
          <a:xfrm flipH="1" flipV="1">
            <a:off x="4800602" y="3412632"/>
            <a:ext cx="1479527" cy="1083164"/>
          </a:xfrm>
          <a:prstGeom prst="line">
            <a:avLst/>
          </a:prstGeom>
          <a:ln w="381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4724400" y="3429000"/>
            <a:ext cx="1860528" cy="4"/>
          </a:xfrm>
          <a:prstGeom prst="line">
            <a:avLst/>
          </a:prstGeom>
          <a:ln w="381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6" idx="2"/>
          </p:cNvCxnSpPr>
          <p:nvPr/>
        </p:nvCxnSpPr>
        <p:spPr>
          <a:xfrm flipH="1">
            <a:off x="5149871" y="3429000"/>
            <a:ext cx="1511257" cy="1066796"/>
          </a:xfrm>
          <a:prstGeom prst="line">
            <a:avLst/>
          </a:prstGeom>
          <a:ln w="381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28600" y="5429072"/>
            <a:ext cx="6324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</a:t>
            </a:r>
            <a:r>
              <a:rPr lang="en-US" u="sng" dirty="0" smtClean="0"/>
              <a:t>concave polygon</a:t>
            </a:r>
            <a:r>
              <a:rPr lang="en-US" dirty="0" smtClean="0"/>
              <a:t> is a polygon in which an interior angle has a measure greater than 180.  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6934200" y="6172200"/>
            <a:ext cx="1295400" cy="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934200" y="5486400"/>
            <a:ext cx="0" cy="6858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229600" y="5486400"/>
            <a:ext cx="0" cy="6858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6934200" y="5486400"/>
            <a:ext cx="685800" cy="4572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7620000" y="5486400"/>
            <a:ext cx="609600" cy="4572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672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Quadrilateral Family Tree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828800"/>
            <a:ext cx="8686800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1) Special Quadrilaterals:  </a:t>
            </a:r>
          </a:p>
          <a:p>
            <a:endParaRPr lang="en-US" sz="2800" u="sng" dirty="0"/>
          </a:p>
          <a:p>
            <a:r>
              <a:rPr lang="en-US" sz="2800" u="sng" dirty="0" smtClean="0"/>
              <a:t>Parallelogram</a:t>
            </a:r>
            <a:r>
              <a:rPr lang="en-US" sz="2800" dirty="0" smtClean="0"/>
              <a:t>: a quadrilateral with both pairs of opposite sides are parallel</a:t>
            </a:r>
          </a:p>
          <a:p>
            <a:endParaRPr lang="en-US" sz="2800" dirty="0"/>
          </a:p>
          <a:p>
            <a:r>
              <a:rPr lang="en-US" sz="2800" u="sng" dirty="0" smtClean="0"/>
              <a:t>Rectangle</a:t>
            </a:r>
            <a:r>
              <a:rPr lang="en-US" sz="2800" dirty="0" smtClean="0"/>
              <a:t>: a parallelogram with four right angles</a:t>
            </a:r>
          </a:p>
          <a:p>
            <a:endParaRPr lang="en-US" sz="2800" dirty="0"/>
          </a:p>
          <a:p>
            <a:r>
              <a:rPr lang="en-US" sz="2800" u="sng" dirty="0" smtClean="0"/>
              <a:t>Rhombus</a:t>
            </a:r>
            <a:r>
              <a:rPr lang="en-US" sz="2800" dirty="0" smtClean="0"/>
              <a:t>:  a parallelogram with four congruent sides</a:t>
            </a:r>
          </a:p>
          <a:p>
            <a:endParaRPr lang="en-US" sz="2800" u="sng" dirty="0"/>
          </a:p>
          <a:p>
            <a:r>
              <a:rPr lang="en-US" sz="2800" u="sng" dirty="0" smtClean="0"/>
              <a:t>Square</a:t>
            </a:r>
            <a:r>
              <a:rPr lang="en-US" sz="2800" dirty="0" smtClean="0"/>
              <a:t>:  a parallelogram with four right angles and four congruent sides (a square is all of these!)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52400" y="990600"/>
            <a:ext cx="70109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/>
              <a:t>Quadrilateral</a:t>
            </a:r>
            <a:r>
              <a:rPr lang="en-US" sz="3600" dirty="0"/>
              <a:t>:  </a:t>
            </a:r>
            <a:r>
              <a:rPr lang="en-US" sz="3600" dirty="0" smtClean="0"/>
              <a:t>four-</a:t>
            </a:r>
            <a:r>
              <a:rPr lang="en-US" sz="3600" dirty="0"/>
              <a:t>sided polygon</a:t>
            </a:r>
          </a:p>
        </p:txBody>
      </p:sp>
    </p:spTree>
    <p:extLst>
      <p:ext uri="{BB962C8B-B14F-4D97-AF65-F5344CB8AC3E}">
        <p14:creationId xmlns:p14="http://schemas.microsoft.com/office/powerpoint/2010/main" val="1412667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Quadrilateral Family Tree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447800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</a:t>
            </a:r>
            <a:r>
              <a:rPr lang="en-US" sz="2800" dirty="0" smtClean="0"/>
              <a:t>) Special Quadrilaterals:  </a:t>
            </a:r>
          </a:p>
          <a:p>
            <a:endParaRPr lang="en-US" sz="2800" u="sng" dirty="0" smtClean="0"/>
          </a:p>
          <a:p>
            <a:r>
              <a:rPr lang="en-US" sz="3200" u="sng" dirty="0"/>
              <a:t>Kite</a:t>
            </a:r>
            <a:r>
              <a:rPr lang="en-US" sz="3200" dirty="0"/>
              <a:t>:  a </a:t>
            </a:r>
            <a:r>
              <a:rPr lang="en-US" sz="3200" dirty="0" smtClean="0"/>
              <a:t>quadrilateral </a:t>
            </a:r>
            <a:r>
              <a:rPr lang="en-US" sz="3200" dirty="0"/>
              <a:t>with </a:t>
            </a:r>
            <a:r>
              <a:rPr lang="en-US" sz="3200" dirty="0" smtClean="0"/>
              <a:t>two </a:t>
            </a:r>
            <a:r>
              <a:rPr lang="en-US" sz="3200" dirty="0"/>
              <a:t>pairs of adjacent sides congruent and no opposite sides congruent</a:t>
            </a:r>
          </a:p>
          <a:p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2348721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Quadrilateral Family Tree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838200"/>
            <a:ext cx="8686800" cy="54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3) Special Quadrilaterals:  </a:t>
            </a:r>
          </a:p>
          <a:p>
            <a:endParaRPr lang="en-US" sz="2000" u="sng" dirty="0" smtClean="0"/>
          </a:p>
          <a:p>
            <a:r>
              <a:rPr lang="en-US" sz="2800" u="sng" dirty="0"/>
              <a:t>Trapezoid</a:t>
            </a:r>
            <a:r>
              <a:rPr lang="en-US" sz="2800" dirty="0"/>
              <a:t>:  </a:t>
            </a:r>
            <a:r>
              <a:rPr lang="en-US" sz="2800" dirty="0" smtClean="0"/>
              <a:t>a quadrilateral </a:t>
            </a:r>
            <a:r>
              <a:rPr lang="en-US" sz="2800" dirty="0"/>
              <a:t>with exactly one pair of parallel </a:t>
            </a:r>
            <a:r>
              <a:rPr lang="en-US" sz="2800" dirty="0" smtClean="0"/>
              <a:t>sides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parallel </a:t>
            </a:r>
            <a:r>
              <a:rPr lang="en-US" sz="2800" dirty="0"/>
              <a:t>sides: bases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nonparallel </a:t>
            </a:r>
            <a:r>
              <a:rPr lang="en-US" sz="2800" dirty="0"/>
              <a:t>sides: legs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base </a:t>
            </a:r>
            <a:r>
              <a:rPr lang="en-US" sz="2800" dirty="0"/>
              <a:t>angles: two consecutive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angles </a:t>
            </a:r>
            <a:r>
              <a:rPr lang="en-US" sz="2800" dirty="0"/>
              <a:t>whose common </a:t>
            </a:r>
            <a:r>
              <a:rPr lang="en-US" sz="2800" dirty="0" smtClean="0"/>
              <a:t>side </a:t>
            </a:r>
            <a:r>
              <a:rPr lang="en-US" sz="2800" dirty="0"/>
              <a:t>is a </a:t>
            </a:r>
            <a:r>
              <a:rPr lang="en-US" sz="2800" dirty="0" smtClean="0"/>
              <a:t>base</a:t>
            </a:r>
          </a:p>
          <a:p>
            <a:endParaRPr lang="en-US" sz="2000" dirty="0"/>
          </a:p>
          <a:p>
            <a:r>
              <a:rPr lang="en-US" sz="2800" u="sng" dirty="0"/>
              <a:t>Isosceles Trapezoid</a:t>
            </a:r>
            <a:r>
              <a:rPr lang="en-US" sz="2800" dirty="0"/>
              <a:t>: </a:t>
            </a:r>
            <a:r>
              <a:rPr lang="en-US" sz="2800" dirty="0" smtClean="0"/>
              <a:t>a trapezoid </a:t>
            </a:r>
            <a:r>
              <a:rPr lang="en-US" sz="2800" dirty="0"/>
              <a:t>whose nonparallel sides (legs) are congruent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has </a:t>
            </a:r>
            <a:r>
              <a:rPr lang="en-US" sz="2800" dirty="0"/>
              <a:t>two lower base angles and 2 upper base </a:t>
            </a:r>
            <a:r>
              <a:rPr lang="en-US" sz="2800" dirty="0" smtClean="0"/>
              <a:t>angles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324600" y="3200400"/>
            <a:ext cx="2286000" cy="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324600" y="2438400"/>
            <a:ext cx="762000" cy="7620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086600" y="2438400"/>
            <a:ext cx="1143000" cy="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8229600" y="2438400"/>
            <a:ext cx="381000" cy="7620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7391400" y="2286000"/>
            <a:ext cx="228600" cy="1524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91400" y="2438400"/>
            <a:ext cx="228600" cy="1524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7467600" y="3048000"/>
            <a:ext cx="228600" cy="1524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467600" y="3200400"/>
            <a:ext cx="228600" cy="1524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rapezoid 25"/>
          <p:cNvSpPr/>
          <p:nvPr/>
        </p:nvSpPr>
        <p:spPr>
          <a:xfrm>
            <a:off x="3733800" y="5867400"/>
            <a:ext cx="2286000" cy="838200"/>
          </a:xfrm>
          <a:prstGeom prst="trapezoid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4876800" y="5715000"/>
            <a:ext cx="228600" cy="1524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876800" y="5867400"/>
            <a:ext cx="228600" cy="1524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876800" y="6520912"/>
            <a:ext cx="228600" cy="1524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876800" y="6673312"/>
            <a:ext cx="228600" cy="1524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3657600" y="6248400"/>
            <a:ext cx="304800" cy="762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5715000" y="6248400"/>
            <a:ext cx="304800" cy="7620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219200" y="6457890"/>
            <a:ext cx="2123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lower base angle</a:t>
            </a:r>
            <a:endParaRPr lang="en-US" sz="2000" dirty="0"/>
          </a:p>
        </p:txBody>
      </p:sp>
      <p:cxnSp>
        <p:nvCxnSpPr>
          <p:cNvPr id="36" name="Straight Connector 35"/>
          <p:cNvCxnSpPr>
            <a:endCxn id="35" idx="3"/>
          </p:cNvCxnSpPr>
          <p:nvPr/>
        </p:nvCxnSpPr>
        <p:spPr>
          <a:xfrm flipH="1">
            <a:off x="3342999" y="6553200"/>
            <a:ext cx="695601" cy="104745"/>
          </a:xfrm>
          <a:prstGeom prst="line">
            <a:avLst/>
          </a:prstGeom>
          <a:ln w="38100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400800" y="6324600"/>
            <a:ext cx="2123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lower base angle</a:t>
            </a:r>
            <a:endParaRPr lang="en-US" sz="2000" dirty="0"/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5791200" y="6477000"/>
            <a:ext cx="609600" cy="152400"/>
          </a:xfrm>
          <a:prstGeom prst="line">
            <a:avLst/>
          </a:prstGeom>
          <a:ln w="38100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133600" y="57150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upper base angle</a:t>
            </a:r>
            <a:endParaRPr lang="en-US" sz="2000" dirty="0"/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3581400" y="5943600"/>
            <a:ext cx="533400" cy="76200"/>
          </a:xfrm>
          <a:prstGeom prst="line">
            <a:avLst/>
          </a:prstGeom>
          <a:ln w="38100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324600" y="5715000"/>
            <a:ext cx="2166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upper base angle</a:t>
            </a:r>
            <a:endParaRPr lang="en-US" sz="2000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5715000" y="5867400"/>
            <a:ext cx="609600" cy="152400"/>
          </a:xfrm>
          <a:prstGeom prst="line">
            <a:avLst/>
          </a:prstGeom>
          <a:ln w="38100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771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5" grpId="0"/>
      <p:bldP spid="41" grpId="0"/>
      <p:bldP spid="46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146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86200" y="228600"/>
            <a:ext cx="3628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13, 14, 15</a:t>
            </a:r>
            <a:endParaRPr lang="en-US" sz="2000" dirty="0"/>
          </a:p>
          <a:p>
            <a:r>
              <a:rPr lang="en-US" sz="2000" dirty="0" smtClean="0"/>
              <a:t>NOT TWO COLUMN PROOF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685800"/>
            <a:ext cx="3276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 237: 7-11, 13-16, 20</a:t>
            </a:r>
            <a:endParaRPr lang="en-US" dirty="0"/>
          </a:p>
        </p:txBody>
      </p:sp>
      <p:pic>
        <p:nvPicPr>
          <p:cNvPr id="5" name="Picture 4" descr="Screen Shot 2016-03-11 at 8.35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" y="1143000"/>
            <a:ext cx="9135678" cy="2403122"/>
          </a:xfrm>
          <a:prstGeom prst="rect">
            <a:avLst/>
          </a:prstGeom>
        </p:spPr>
      </p:pic>
      <p:pic>
        <p:nvPicPr>
          <p:cNvPr id="6" name="Picture 5" descr="Screen Shot 2016-03-11 at 8.35.4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505200"/>
            <a:ext cx="7315200" cy="2910348"/>
          </a:xfrm>
          <a:prstGeom prst="rect">
            <a:avLst/>
          </a:prstGeom>
        </p:spPr>
      </p:pic>
      <p:pic>
        <p:nvPicPr>
          <p:cNvPr id="7" name="Picture 6" descr="Screen Shot 2016-03-11 at 8.35.5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90" y="6364320"/>
            <a:ext cx="4483578" cy="50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82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6-03-11 at 8.39.5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67000"/>
            <a:ext cx="7394651" cy="2084500"/>
          </a:xfrm>
          <a:prstGeom prst="rect">
            <a:avLst/>
          </a:prstGeom>
        </p:spPr>
      </p:pic>
      <p:pic>
        <p:nvPicPr>
          <p:cNvPr id="7" name="Picture 6" descr="Screen Shot 2016-03-11 at 8.39.3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4" y="0"/>
            <a:ext cx="9149615" cy="1295400"/>
          </a:xfrm>
          <a:prstGeom prst="rect">
            <a:avLst/>
          </a:prstGeom>
        </p:spPr>
      </p:pic>
      <p:pic>
        <p:nvPicPr>
          <p:cNvPr id="9" name="Picture 8" descr="Screen Shot 2016-03-11 at 8.39.4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7735971" cy="138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26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136102</TotalTime>
  <Words>358</Words>
  <Application>Microsoft Macintosh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Objective</vt:lpstr>
      <vt:lpstr>PowerPoint Presentation</vt:lpstr>
      <vt:lpstr>Naming a Polygon</vt:lpstr>
      <vt:lpstr>Diagonals</vt:lpstr>
      <vt:lpstr>Quadrilateral Family Tree</vt:lpstr>
      <vt:lpstr>Quadrilateral Family Tree</vt:lpstr>
      <vt:lpstr>Quadrilateral Family Tree</vt:lpstr>
      <vt:lpstr>Homework</vt:lpstr>
      <vt:lpstr>PowerPoint Presentation</vt:lpstr>
      <vt:lpstr>PowerPoint Presentation</vt:lpstr>
    </vt:vector>
  </TitlesOfParts>
  <Company>Cristen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Triangles</dc:title>
  <dc:creator>Cristen</dc:creator>
  <cp:lastModifiedBy>Kirstin Glawe</cp:lastModifiedBy>
  <cp:revision>1446</cp:revision>
  <cp:lastPrinted>2016-02-19T13:27:38Z</cp:lastPrinted>
  <dcterms:created xsi:type="dcterms:W3CDTF">2010-11-01T13:56:07Z</dcterms:created>
  <dcterms:modified xsi:type="dcterms:W3CDTF">2017-03-20T14:19:32Z</dcterms:modified>
</cp:coreProperties>
</file>