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666" r:id="rId2"/>
    <p:sldId id="667" r:id="rId3"/>
    <p:sldId id="668" r:id="rId4"/>
    <p:sldId id="669" r:id="rId5"/>
    <p:sldId id="670" r:id="rId6"/>
    <p:sldId id="67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DCE0FF"/>
    <a:srgbClr val="DCE1FF"/>
    <a:srgbClr val="C9CDFF"/>
    <a:srgbClr val="B9B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5" autoAdjust="0"/>
    <p:restoredTop sz="98911" autoAdjust="0"/>
  </p:normalViewPr>
  <p:slideViewPr>
    <p:cSldViewPr showGuides="1">
      <p:cViewPr>
        <p:scale>
          <a:sx n="94" d="100"/>
          <a:sy n="94" d="100"/>
        </p:scale>
        <p:origin x="-66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28557-0836-C844-A504-0C4D79CF8BB5}" type="datetimeFigureOut">
              <a:rPr lang="en-US" smtClean="0"/>
              <a:t>2/16/17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BE61E-F445-1248-95D8-F300BFA46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31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CB65432-3276-4DCF-A1DD-BD5C11280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8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212B3-B0C6-4191-8529-62F603BA11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7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6C746-0F85-45A3-B2DA-94A7D86A30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EF171-0269-49B2-8013-0A4ACC7CC0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0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1425E-151E-4C90-8294-3DA5AEF00D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8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01911-589A-486A-87A1-ED29817696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3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4D8E7-A8D8-4CDF-B0E9-2D32C8A3DF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4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26851-A8C6-40FE-9B93-910E3A1F70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8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70C65-F4FB-45C5-B7D6-6FC5D8FE5C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8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EE44D-113D-48C4-8944-16D5FD3E51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3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25268-1BE6-4DFF-AC4C-D7506C924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2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EF082-E907-4B06-8561-51DE1FF606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C121F7-3D36-4C18-8494-7620CDA805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5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Students will be able to use the Pythagorean theorem. </a:t>
            </a:r>
          </a:p>
        </p:txBody>
      </p:sp>
    </p:spTree>
    <p:extLst>
      <p:ext uri="{BB962C8B-B14F-4D97-AF65-F5344CB8AC3E}">
        <p14:creationId xmlns:p14="http://schemas.microsoft.com/office/powerpoint/2010/main" val="3908890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If the square of the measure of one side of a triangle equals the sum of the squares of the measures of the other two sides, then the angle opposite the longest side is a right angle.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514600"/>
            <a:ext cx="37252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a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b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= c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, then </a:t>
            </a:r>
            <a:r>
              <a:rPr lang="en-US" sz="2800" dirty="0">
                <a:sym typeface="Wingdings 3" charset="2"/>
              </a:rPr>
              <a:t>ABC </a:t>
            </a:r>
            <a:r>
              <a:rPr lang="en-US" sz="2800" dirty="0" smtClean="0">
                <a:sym typeface="Wingdings 3" charset="2"/>
              </a:rPr>
              <a:t>is a right </a:t>
            </a:r>
            <a:r>
              <a:rPr lang="en-US" sz="2800" dirty="0">
                <a:sym typeface="Wingdings 3" charset="2"/>
              </a:rPr>
              <a:t> </a:t>
            </a:r>
            <a:r>
              <a:rPr lang="en-US" sz="2800" dirty="0" smtClean="0">
                <a:sym typeface="Wingdings 3" charset="2"/>
              </a:rPr>
              <a:t>and </a:t>
            </a:r>
            <a:r>
              <a:rPr lang="en-US" sz="2800" dirty="0" smtClean="0">
                <a:latin typeface="Futura" charset="0"/>
                <a:sym typeface="Symbol" charset="2"/>
              </a:rPr>
              <a:t></a:t>
            </a:r>
            <a:r>
              <a:rPr lang="en-US" sz="2800" dirty="0" smtClean="0">
                <a:sym typeface="Wingdings 3" charset="2"/>
              </a:rPr>
              <a:t>C is the right </a:t>
            </a:r>
            <a:r>
              <a:rPr lang="en-US" sz="2800" dirty="0" smtClean="0">
                <a:latin typeface="Futura" charset="0"/>
                <a:sym typeface="Symbol" charset="2"/>
              </a:rPr>
              <a:t></a:t>
            </a:r>
            <a:r>
              <a:rPr lang="en-US" sz="2800" dirty="0" smtClean="0">
                <a:sym typeface="Symbol" charset="2"/>
              </a:rPr>
              <a:t>.</a:t>
            </a:r>
            <a:r>
              <a:rPr lang="en-US" sz="2800" dirty="0" smtClean="0">
                <a:sym typeface="Wingdings 3" charset="2"/>
              </a:rPr>
              <a:t>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" name="Picture 4" descr="Screen Shot 2016-02-15 at 10.45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14600"/>
            <a:ext cx="2184400" cy="1409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4191000"/>
            <a:ext cx="83888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If c is the length of the longest side of a triangle and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a</a:t>
            </a:r>
            <a:r>
              <a:rPr lang="en-US" sz="2800" baseline="30000" dirty="0"/>
              <a:t>2</a:t>
            </a:r>
            <a:r>
              <a:rPr lang="en-US" sz="2800" dirty="0"/>
              <a:t> + b</a:t>
            </a:r>
            <a:r>
              <a:rPr lang="en-US" sz="2800" baseline="30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&gt; c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, then the triangle is acute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a</a:t>
            </a:r>
            <a:r>
              <a:rPr lang="en-US" sz="2800" baseline="30000" dirty="0"/>
              <a:t>2</a:t>
            </a:r>
            <a:r>
              <a:rPr lang="en-US" sz="2800" dirty="0"/>
              <a:t> + b</a:t>
            </a:r>
            <a:r>
              <a:rPr lang="en-US" sz="2800" baseline="30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= </a:t>
            </a:r>
            <a:r>
              <a:rPr lang="en-US" sz="2800" dirty="0"/>
              <a:t>c</a:t>
            </a:r>
            <a:r>
              <a:rPr lang="en-US" sz="2800" baseline="30000" dirty="0"/>
              <a:t>2</a:t>
            </a:r>
            <a:r>
              <a:rPr lang="en-US" sz="2800" dirty="0"/>
              <a:t>, then the triangle is </a:t>
            </a:r>
            <a:r>
              <a:rPr lang="en-US" sz="2800" dirty="0" smtClean="0"/>
              <a:t>right</a:t>
            </a:r>
            <a:endParaRPr lang="en-US" sz="2800" dirty="0"/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a</a:t>
            </a:r>
            <a:r>
              <a:rPr lang="en-US" sz="2800" baseline="30000" dirty="0"/>
              <a:t>2</a:t>
            </a:r>
            <a:r>
              <a:rPr lang="en-US" sz="2800" dirty="0"/>
              <a:t> + b</a:t>
            </a:r>
            <a:r>
              <a:rPr lang="en-US" sz="2800" baseline="30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&lt; </a:t>
            </a:r>
            <a:r>
              <a:rPr lang="en-US" sz="2800" dirty="0"/>
              <a:t>c</a:t>
            </a:r>
            <a:r>
              <a:rPr lang="en-US" sz="2800" baseline="30000" dirty="0"/>
              <a:t>2</a:t>
            </a:r>
            <a:r>
              <a:rPr lang="en-US" sz="2800" dirty="0"/>
              <a:t>, then the triangle is </a:t>
            </a:r>
            <a:r>
              <a:rPr lang="en-US" sz="2800" dirty="0" smtClean="0"/>
              <a:t>obtuse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077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perimeter of the rectangle.</a:t>
            </a:r>
            <a:endParaRPr lang="en-US" dirty="0"/>
          </a:p>
        </p:txBody>
      </p:sp>
      <p:pic>
        <p:nvPicPr>
          <p:cNvPr id="3" name="Picture 2" descr="Screen Shot 2016-02-15 at 11.03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752600"/>
            <a:ext cx="2011892" cy="31787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0200" y="1828800"/>
            <a:ext cx="24663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+ 5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13</a:t>
            </a:r>
            <a:r>
              <a:rPr lang="en-US" sz="3200" baseline="30000" dirty="0" smtClean="0"/>
              <a:t>2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2514600"/>
            <a:ext cx="261849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+ 25 = 169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3124200"/>
            <a:ext cx="18083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144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3733800"/>
            <a:ext cx="29874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 = </a:t>
            </a:r>
            <a:r>
              <a:rPr lang="en-US" sz="3200" u="sng" dirty="0" smtClean="0"/>
              <a:t>+</a:t>
            </a:r>
            <a:r>
              <a:rPr lang="en-US" sz="3200" dirty="0" smtClean="0"/>
              <a:t> 12 </a:t>
            </a:r>
            <a:r>
              <a:rPr lang="en-US" sz="1800" dirty="0" smtClean="0"/>
              <a:t>(Reject -12)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5257800"/>
            <a:ext cx="6870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Perimeter = 5 + 12 + 5 + 12 = 34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255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229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Nadia skipped 3 miles north, 2 miles east, 4 miles north, 13 miles east, and 1 mile north.  How far is Nadia from where she started?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905000"/>
            <a:ext cx="3897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**draw a picture to help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6-02-15 at 10.56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895600"/>
            <a:ext cx="4038600" cy="25019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2667000"/>
            <a:ext cx="24663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8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+ 15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x</a:t>
            </a:r>
            <a:r>
              <a:rPr lang="en-US" sz="3200" baseline="30000" dirty="0" smtClean="0"/>
              <a:t>2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352800"/>
            <a:ext cx="261849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64 + 225 = x</a:t>
            </a:r>
            <a:r>
              <a:rPr lang="en-US" sz="3200" baseline="30000" dirty="0" smtClean="0"/>
              <a:t>2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3962400"/>
            <a:ext cx="16943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289 = x</a:t>
            </a:r>
            <a:r>
              <a:rPr lang="en-US" sz="3200" baseline="30000" dirty="0" smtClean="0"/>
              <a:t>2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4495800"/>
            <a:ext cx="29874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+</a:t>
            </a:r>
            <a:r>
              <a:rPr lang="en-US" sz="3200" dirty="0" smtClean="0"/>
              <a:t> 17 = x </a:t>
            </a:r>
            <a:r>
              <a:rPr lang="en-US" sz="1800" dirty="0" smtClean="0"/>
              <a:t>(Reject -17)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5562600"/>
            <a:ext cx="5444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She is 17 miles Northeast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709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457200"/>
            <a:ext cx="8382000" cy="520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George and Diane bought a plot of land along Richard Road with the dimensions shown.</a:t>
            </a:r>
          </a:p>
          <a:p>
            <a:endParaRPr lang="en-US" sz="3200" dirty="0" smtClean="0"/>
          </a:p>
          <a:p>
            <a:pPr marL="514350" indent="-514350">
              <a:buAutoNum type="alphaLcParenR"/>
            </a:pPr>
            <a:r>
              <a:rPr lang="en-US" sz="3200" dirty="0" smtClean="0"/>
              <a:t>Find the area of the </a:t>
            </a:r>
          </a:p>
          <a:p>
            <a:r>
              <a:rPr lang="en-US" sz="3200" dirty="0" smtClean="0"/>
              <a:t>plot.</a:t>
            </a:r>
          </a:p>
          <a:p>
            <a:endParaRPr lang="en-US" sz="3200" dirty="0" smtClean="0"/>
          </a:p>
          <a:p>
            <a:r>
              <a:rPr lang="en-US" sz="3200" dirty="0" smtClean="0"/>
              <a:t>b) Find, to the nearest </a:t>
            </a:r>
          </a:p>
          <a:p>
            <a:r>
              <a:rPr lang="en-US" sz="3200" dirty="0" smtClean="0"/>
              <a:t>meter, the length of </a:t>
            </a:r>
          </a:p>
          <a:p>
            <a:r>
              <a:rPr lang="en-US" sz="3200" dirty="0" smtClean="0"/>
              <a:t>frontage on Richard Road.</a:t>
            </a:r>
            <a:endParaRPr lang="en-US" sz="3200" dirty="0"/>
          </a:p>
        </p:txBody>
      </p:sp>
      <p:pic>
        <p:nvPicPr>
          <p:cNvPr id="4" name="Picture 3" descr="Screen Shot 2016-02-15 at 11.09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14600"/>
            <a:ext cx="3652319" cy="2403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3352800"/>
            <a:ext cx="2759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1500 sq. meters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5867400"/>
            <a:ext cx="3078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approx. 36 meters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8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336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228600"/>
            <a:ext cx="3478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p.387: 2, 4, 7, 13, 17 </a:t>
            </a:r>
            <a:endParaRPr lang="en-US" sz="2800" dirty="0"/>
          </a:p>
        </p:txBody>
      </p:sp>
      <p:pic>
        <p:nvPicPr>
          <p:cNvPr id="5" name="Picture 4" descr="Screen Shot 2016-02-16 at 7.47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8200"/>
            <a:ext cx="7402288" cy="762000"/>
          </a:xfrm>
          <a:prstGeom prst="rect">
            <a:avLst/>
          </a:prstGeom>
        </p:spPr>
      </p:pic>
      <p:pic>
        <p:nvPicPr>
          <p:cNvPr id="6" name="Picture 5" descr="Screen Shot 2016-02-16 at 7.47.5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7531100" cy="736600"/>
          </a:xfrm>
          <a:prstGeom prst="rect">
            <a:avLst/>
          </a:prstGeom>
        </p:spPr>
      </p:pic>
      <p:pic>
        <p:nvPicPr>
          <p:cNvPr id="7" name="Picture 6" descr="Screen Shot 2016-02-16 at 7.48.0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62200"/>
            <a:ext cx="7785100" cy="1536700"/>
          </a:xfrm>
          <a:prstGeom prst="rect">
            <a:avLst/>
          </a:prstGeom>
        </p:spPr>
      </p:pic>
      <p:pic>
        <p:nvPicPr>
          <p:cNvPr id="8" name="Picture 7" descr="Screen Shot 2016-02-16 at 7.48.1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86200"/>
            <a:ext cx="7785100" cy="1117600"/>
          </a:xfrm>
          <a:prstGeom prst="rect">
            <a:avLst/>
          </a:prstGeom>
        </p:spPr>
      </p:pic>
      <p:pic>
        <p:nvPicPr>
          <p:cNvPr id="10" name="Picture 9" descr="Screen Shot 2016-02-16 at 7.49.3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105400"/>
            <a:ext cx="5283200" cy="444500"/>
          </a:xfrm>
          <a:prstGeom prst="rect">
            <a:avLst/>
          </a:prstGeom>
        </p:spPr>
      </p:pic>
      <p:pic>
        <p:nvPicPr>
          <p:cNvPr id="11" name="Picture 10" descr="Screen Shot 2016-02-16 at 7.49.38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660900"/>
            <a:ext cx="18923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98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103416</TotalTime>
  <Words>287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Objective</vt:lpstr>
      <vt:lpstr>PowerPoint Presentation</vt:lpstr>
      <vt:lpstr>Find the perimeter of the rectangle.</vt:lpstr>
      <vt:lpstr>PowerPoint Presentation</vt:lpstr>
      <vt:lpstr>PowerPoint Presentation</vt:lpstr>
      <vt:lpstr>Homework </vt:lpstr>
    </vt:vector>
  </TitlesOfParts>
  <Company>Cristen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Triangles</dc:title>
  <dc:creator>Cristen</dc:creator>
  <cp:lastModifiedBy>Kirstin Glawe</cp:lastModifiedBy>
  <cp:revision>1273</cp:revision>
  <cp:lastPrinted>2016-02-19T13:27:38Z</cp:lastPrinted>
  <dcterms:created xsi:type="dcterms:W3CDTF">2010-11-01T13:56:07Z</dcterms:created>
  <dcterms:modified xsi:type="dcterms:W3CDTF">2017-02-16T17:22:34Z</dcterms:modified>
</cp:coreProperties>
</file>