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AD86-BF85-9342-854F-8D329D236875}" type="datetimeFigureOut">
              <a:rPr lang="en-US" smtClean="0"/>
              <a:t>8/31/16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B0DD5-B852-7243-A0A2-9B1EA8B0F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713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AD86-BF85-9342-854F-8D329D236875}" type="datetimeFigureOut">
              <a:rPr lang="en-US" smtClean="0"/>
              <a:t>8/31/16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B0DD5-B852-7243-A0A2-9B1EA8B0F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870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AD86-BF85-9342-854F-8D329D236875}" type="datetimeFigureOut">
              <a:rPr lang="en-US" smtClean="0"/>
              <a:t>8/31/16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B0DD5-B852-7243-A0A2-9B1EA8B0F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286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AD86-BF85-9342-854F-8D329D236875}" type="datetimeFigureOut">
              <a:rPr lang="en-US" smtClean="0"/>
              <a:t>8/31/16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B0DD5-B852-7243-A0A2-9B1EA8B0F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988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AD86-BF85-9342-854F-8D329D236875}" type="datetimeFigureOut">
              <a:rPr lang="en-US" smtClean="0"/>
              <a:t>8/31/16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B0DD5-B852-7243-A0A2-9B1EA8B0F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696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AD86-BF85-9342-854F-8D329D236875}" type="datetimeFigureOut">
              <a:rPr lang="en-US" smtClean="0"/>
              <a:t>8/31/16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B0DD5-B852-7243-A0A2-9B1EA8B0F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41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AD86-BF85-9342-854F-8D329D236875}" type="datetimeFigureOut">
              <a:rPr lang="en-US" smtClean="0"/>
              <a:t>8/31/16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B0DD5-B852-7243-A0A2-9B1EA8B0F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632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AD86-BF85-9342-854F-8D329D236875}" type="datetimeFigureOut">
              <a:rPr lang="en-US" smtClean="0"/>
              <a:t>8/31/16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B0DD5-B852-7243-A0A2-9B1EA8B0F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432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AD86-BF85-9342-854F-8D329D236875}" type="datetimeFigureOut">
              <a:rPr lang="en-US" smtClean="0"/>
              <a:t>8/31/16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B0DD5-B852-7243-A0A2-9B1EA8B0F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598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AD86-BF85-9342-854F-8D329D236875}" type="datetimeFigureOut">
              <a:rPr lang="en-US" smtClean="0"/>
              <a:t>8/31/16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B0DD5-B852-7243-A0A2-9B1EA8B0F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837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AD86-BF85-9342-854F-8D329D236875}" type="datetimeFigureOut">
              <a:rPr lang="en-US" smtClean="0"/>
              <a:t>8/31/16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B0DD5-B852-7243-A0A2-9B1EA8B0F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439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1AD86-BF85-9342-854F-8D329D236875}" type="datetimeFigureOut">
              <a:rPr lang="en-US" smtClean="0"/>
              <a:t>8/31/16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B0DD5-B852-7243-A0A2-9B1EA8B0F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016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7255678" y="862111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626983" y="125810"/>
            <a:ext cx="84500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Door</a:t>
            </a:r>
            <a:endParaRPr lang="en-US" sz="2000" dirty="0"/>
          </a:p>
        </p:txBody>
      </p:sp>
      <p:sp>
        <p:nvSpPr>
          <p:cNvPr id="25" name="Rectangle 24"/>
          <p:cNvSpPr/>
          <p:nvPr/>
        </p:nvSpPr>
        <p:spPr>
          <a:xfrm>
            <a:off x="6013900" y="862111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772122" y="862111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240289" y="1931742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013900" y="1913085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772122" y="1913085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240289" y="2983790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013900" y="2983790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4772122" y="2952761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255679" y="4019655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013900" y="4019655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772122" y="4019655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7240289" y="5132599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013900" y="5132599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772122" y="5148612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 rot="16200000">
            <a:off x="-362003" y="3278060"/>
            <a:ext cx="1820334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Teacher’s Desk </a:t>
            </a:r>
            <a:endParaRPr lang="en-US" sz="2000" dirty="0"/>
          </a:p>
        </p:txBody>
      </p:sp>
      <p:sp>
        <p:nvSpPr>
          <p:cNvPr id="39" name="TextBox 38"/>
          <p:cNvSpPr txBox="1"/>
          <p:nvPr/>
        </p:nvSpPr>
        <p:spPr>
          <a:xfrm>
            <a:off x="2946870" y="6304002"/>
            <a:ext cx="319677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Windows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545257" y="135944"/>
            <a:ext cx="1247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Room </a:t>
            </a:r>
            <a:r>
              <a:rPr lang="en-US" sz="2000" dirty="0" smtClean="0"/>
              <a:t>303</a:t>
            </a:r>
            <a:endParaRPr lang="en-US" sz="2000" dirty="0"/>
          </a:p>
        </p:txBody>
      </p:sp>
      <p:sp>
        <p:nvSpPr>
          <p:cNvPr id="41" name="TextBox 40"/>
          <p:cNvSpPr txBox="1"/>
          <p:nvPr/>
        </p:nvSpPr>
        <p:spPr>
          <a:xfrm>
            <a:off x="7471028" y="125810"/>
            <a:ext cx="84500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Door</a:t>
            </a:r>
            <a:endParaRPr lang="en-US" sz="2000" dirty="0"/>
          </a:p>
        </p:txBody>
      </p:sp>
      <p:sp>
        <p:nvSpPr>
          <p:cNvPr id="44" name="Rectangle 43"/>
          <p:cNvSpPr/>
          <p:nvPr/>
        </p:nvSpPr>
        <p:spPr>
          <a:xfrm>
            <a:off x="3484904" y="854384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2243126" y="854384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1001348" y="854384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3469515" y="1924015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243126" y="1905358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1001348" y="1905358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3469515" y="2976063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2243126" y="2976063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1001348" y="2945034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3484905" y="4011928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2243126" y="4011928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1001348" y="4011928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3469515" y="5124872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2243126" y="5124872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001348" y="5140885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8483820" y="853934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8468431" y="1923565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8468431" y="2975613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8483821" y="4011478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8468431" y="5124422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44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204482" y="135944"/>
            <a:ext cx="84500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Door</a:t>
            </a:r>
            <a:endParaRPr lang="en-US" sz="2000" dirty="0"/>
          </a:p>
        </p:txBody>
      </p:sp>
      <p:sp>
        <p:nvSpPr>
          <p:cNvPr id="43" name="TextBox 42"/>
          <p:cNvSpPr txBox="1"/>
          <p:nvPr/>
        </p:nvSpPr>
        <p:spPr>
          <a:xfrm rot="16200000">
            <a:off x="-251944" y="2741582"/>
            <a:ext cx="1386103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Teacher’s </a:t>
            </a:r>
          </a:p>
          <a:p>
            <a:pPr algn="ctr"/>
            <a:r>
              <a:rPr lang="en-US" sz="2000" dirty="0" smtClean="0"/>
              <a:t>Desk </a:t>
            </a:r>
            <a:endParaRPr lang="en-US" sz="2000" dirty="0"/>
          </a:p>
        </p:txBody>
      </p:sp>
      <p:sp>
        <p:nvSpPr>
          <p:cNvPr id="39" name="TextBox 38"/>
          <p:cNvSpPr txBox="1"/>
          <p:nvPr/>
        </p:nvSpPr>
        <p:spPr>
          <a:xfrm>
            <a:off x="3165556" y="6421174"/>
            <a:ext cx="319677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Windows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381350" y="-19656"/>
            <a:ext cx="12490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Room </a:t>
            </a:r>
            <a:r>
              <a:rPr lang="en-US" sz="2000" dirty="0" smtClean="0"/>
              <a:t>304</a:t>
            </a:r>
            <a:endParaRPr lang="en-US" sz="2000" dirty="0"/>
          </a:p>
        </p:txBody>
      </p:sp>
      <p:sp>
        <p:nvSpPr>
          <p:cNvPr id="41" name="TextBox 40"/>
          <p:cNvSpPr txBox="1"/>
          <p:nvPr/>
        </p:nvSpPr>
        <p:spPr>
          <a:xfrm>
            <a:off x="8555072" y="-18598"/>
            <a:ext cx="852493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Door</a:t>
            </a:r>
            <a:endParaRPr lang="en-US" sz="2000" dirty="0"/>
          </a:p>
        </p:txBody>
      </p:sp>
      <p:sp>
        <p:nvSpPr>
          <p:cNvPr id="58" name="Rectangle 57"/>
          <p:cNvSpPr/>
          <p:nvPr/>
        </p:nvSpPr>
        <p:spPr>
          <a:xfrm rot="20127069">
            <a:off x="595696" y="4864635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 rot="20127069">
            <a:off x="199581" y="4043801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/>
          <p:cNvSpPr txBox="1"/>
          <p:nvPr/>
        </p:nvSpPr>
        <p:spPr>
          <a:xfrm rot="16200000">
            <a:off x="8327945" y="4190037"/>
            <a:ext cx="1035505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Table </a:t>
            </a:r>
            <a:endParaRPr lang="en-US" sz="2000" dirty="0"/>
          </a:p>
        </p:txBody>
      </p:sp>
      <p:sp>
        <p:nvSpPr>
          <p:cNvPr id="66" name="Rectangle 65"/>
          <p:cNvSpPr/>
          <p:nvPr/>
        </p:nvSpPr>
        <p:spPr>
          <a:xfrm rot="20127069">
            <a:off x="1836811" y="4629272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 rot="20127069">
            <a:off x="1440696" y="3808438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 rot="20127069">
            <a:off x="2266852" y="5449380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 rot="20127069">
            <a:off x="3134267" y="4546309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 rot="20127069">
            <a:off x="2738152" y="3725475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 rot="20127069">
            <a:off x="3564308" y="5366417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 rot="20127069">
            <a:off x="4400180" y="4450228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 rot="20127069">
            <a:off x="4004065" y="3629394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 rot="20127069">
            <a:off x="4830221" y="5270336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 rot="20127069">
            <a:off x="5712243" y="4494937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 rot="20127069">
            <a:off x="5316128" y="3674103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 rot="20127069">
            <a:off x="6142284" y="5315045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 rot="20127069">
            <a:off x="6946127" y="4393185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 rot="20127069">
            <a:off x="6550012" y="3572351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 rot="20127069">
            <a:off x="7376168" y="5213293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 rot="12714408">
            <a:off x="374850" y="1495205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/>
          <p:cNvSpPr/>
          <p:nvPr/>
        </p:nvSpPr>
        <p:spPr>
          <a:xfrm rot="12714408">
            <a:off x="827994" y="736074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/>
          <p:cNvSpPr/>
          <p:nvPr/>
        </p:nvSpPr>
        <p:spPr>
          <a:xfrm rot="12714408">
            <a:off x="1996902" y="1114751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/>
          <p:cNvSpPr/>
          <p:nvPr/>
        </p:nvSpPr>
        <p:spPr>
          <a:xfrm rot="12714408">
            <a:off x="2450046" y="355620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/>
          <p:cNvSpPr/>
          <p:nvPr/>
        </p:nvSpPr>
        <p:spPr>
          <a:xfrm rot="12714408">
            <a:off x="1522454" y="1888607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/>
          <p:cNvSpPr/>
          <p:nvPr/>
        </p:nvSpPr>
        <p:spPr>
          <a:xfrm rot="12714408">
            <a:off x="3320609" y="1114750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 rot="12714408">
            <a:off x="3773753" y="355619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/>
          <p:cNvSpPr/>
          <p:nvPr/>
        </p:nvSpPr>
        <p:spPr>
          <a:xfrm rot="12714408">
            <a:off x="2846161" y="1888606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 rot="12714408">
            <a:off x="4669869" y="1114750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 rot="12714408">
            <a:off x="5123013" y="355619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/>
          <p:cNvSpPr/>
          <p:nvPr/>
        </p:nvSpPr>
        <p:spPr>
          <a:xfrm rot="12714408">
            <a:off x="4195421" y="1888606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/>
          <p:cNvSpPr/>
          <p:nvPr/>
        </p:nvSpPr>
        <p:spPr>
          <a:xfrm rot="12714408">
            <a:off x="6040863" y="1114752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/>
          <p:cNvSpPr/>
          <p:nvPr/>
        </p:nvSpPr>
        <p:spPr>
          <a:xfrm rot="12714408">
            <a:off x="6494007" y="355621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 rot="12714408">
            <a:off x="5566415" y="1888608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/>
          <p:cNvSpPr/>
          <p:nvPr/>
        </p:nvSpPr>
        <p:spPr>
          <a:xfrm rot="12714408">
            <a:off x="7380854" y="1114753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/>
          <p:cNvSpPr/>
          <p:nvPr/>
        </p:nvSpPr>
        <p:spPr>
          <a:xfrm rot="12714408">
            <a:off x="7833998" y="355622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/>
          <p:cNvSpPr/>
          <p:nvPr/>
        </p:nvSpPr>
        <p:spPr>
          <a:xfrm rot="12714408">
            <a:off x="6906406" y="1888609"/>
            <a:ext cx="1060352" cy="8013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extBox 153"/>
          <p:cNvSpPr txBox="1"/>
          <p:nvPr/>
        </p:nvSpPr>
        <p:spPr>
          <a:xfrm rot="16200000">
            <a:off x="7998758" y="2508997"/>
            <a:ext cx="1386103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Teacher’s </a:t>
            </a:r>
          </a:p>
          <a:p>
            <a:pPr algn="ctr"/>
            <a:r>
              <a:rPr lang="en-US" sz="2000" dirty="0" smtClean="0"/>
              <a:t>Desk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13313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3151</TotalTime>
  <Words>17</Words>
  <Application>Microsoft Macintosh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Kirstin Glawe</dc:creator>
  <cp:lastModifiedBy>Kirstin Glawe</cp:lastModifiedBy>
  <cp:revision>14</cp:revision>
  <dcterms:created xsi:type="dcterms:W3CDTF">2015-09-09T13:57:55Z</dcterms:created>
  <dcterms:modified xsi:type="dcterms:W3CDTF">2016-09-02T16:08:59Z</dcterms:modified>
</cp:coreProperties>
</file>